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notesSlide" Target="../notesSlides/notesSlide1.xml"/><Relationship Id="rId9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jpg"/><Relationship Id="rId6" Type="http://schemas.openxmlformats.org/officeDocument/2006/relationships/image" Target="../media/image11.png"/><Relationship Id="rId7" Type="http://schemas.openxmlformats.org/officeDocument/2006/relationships/notesSlide" Target="../notesSlides/notesSlide2.xml"/><Relationship Id="rId8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notesSlide" Target="../notesSlides/notesSlide3.xml"/><Relationship Id="rId6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notesSlide" Target="../notesSlides/notesSlide4.xml"/><Relationship Id="rId8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notesSlide" Target="../notesSlides/notesSlide5.xml"/><Relationship Id="rId10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notesSlide" Target="../notesSlides/notesSlide6.xml"/><Relationship Id="rId6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451407"/>
            <a:ext cx="2429510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S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er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s dc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 C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rc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ui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1486203"/>
            <a:ext cx="14624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SE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IES 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10" b="1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SIS</a:t>
            </a:r>
            <a:r>
              <a:rPr dirty="0" sz="1200" spc="-10" b="1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319" y="2767887"/>
            <a:ext cx="6487160" cy="688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SE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IES 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RCU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70"/>
              </a:lnSpc>
              <a:buClr>
                <a:srgbClr val="0066FF"/>
              </a:buClr>
              <a:buFont typeface="Symbol"/>
              <a:buChar char=""/>
              <a:tabLst>
                <a:tab pos="469900" algn="l"/>
              </a:tabLst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 is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ombin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ion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ill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sult in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ontinuous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low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or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nt,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ou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the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6919" y="5920133"/>
            <a:ext cx="6188075" cy="892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445134" indent="-228600">
              <a:lnSpc>
                <a:spcPts val="1380"/>
              </a:lnSpc>
              <a:buClr>
                <a:srgbClr val="0066FF"/>
              </a:buClr>
              <a:buFont typeface="Symbol"/>
              <a:buChar char=""/>
              <a:tabLst>
                <a:tab pos="241300" algn="l"/>
              </a:tabLst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tion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ntion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in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 is su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it 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positive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min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supp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ns to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min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l,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sho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 in </a:t>
            </a:r>
            <a:r>
              <a:rPr dirty="0" sz="1200" spc="-1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.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80"/>
              </a:lnSpc>
              <a:spcBef>
                <a:spcPts val="80"/>
              </a:spcBef>
              <a:buClr>
                <a:srgbClr val="0066FF"/>
              </a:buClr>
              <a:buFont typeface="Symbol"/>
              <a:buChar char=""/>
              <a:tabLst>
                <a:tab pos="241300" algn="l"/>
              </a:tabLst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is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eve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point in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uit.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3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on, if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in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s,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mu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 be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is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djoining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nts,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1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not be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6919" y="7306973"/>
            <a:ext cx="55562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10"/>
              </a:lnSpc>
            </a:pPr>
            <a:r>
              <a:rPr dirty="0" sz="1200">
                <a:solidFill>
                  <a:srgbClr val="0066FF"/>
                </a:solidFill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  <a:p>
            <a:pPr marL="241300" indent="-228600">
              <a:lnSpc>
                <a:spcPts val="1310"/>
              </a:lnSpc>
              <a:buClr>
                <a:srgbClr val="0066FF"/>
              </a:buClr>
              <a:buFont typeface="Symbol"/>
              <a:buChar char=""/>
              <a:tabLst>
                <a:tab pos="241300" algn="l"/>
              </a:tabLst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pol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volt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oss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is d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min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tion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9447" y="1808987"/>
            <a:ext cx="3733787" cy="799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47" y="3451847"/>
            <a:ext cx="4438638" cy="245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6647" y="6807695"/>
            <a:ext cx="733412" cy="637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16647" y="8707843"/>
            <a:ext cx="1057263" cy="894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02486" y="7632191"/>
            <a:ext cx="4467223" cy="19705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1330755"/>
            <a:ext cx="5353685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0"/>
              </a:lnSpc>
            </a:pPr>
            <a:r>
              <a:rPr dirty="0" sz="1200" spc="-15" b="1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OWER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D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IST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IB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TION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SE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IES 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RCU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ppli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dc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supp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must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qu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dissip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sistive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879895"/>
            <a:ext cx="46653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tion,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x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imum po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is d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to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ar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st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435" y="4058411"/>
            <a:ext cx="3914774" cy="12571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35" y="5315586"/>
            <a:ext cx="2714624" cy="5619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36" y="6053327"/>
            <a:ext cx="6359841" cy="3733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36" y="1677036"/>
            <a:ext cx="3629023" cy="23812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8319" y="451407"/>
            <a:ext cx="2429510" cy="8839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OLT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10" b="1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E SO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URC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ES IN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SE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19" y="4660695"/>
            <a:ext cx="5217795" cy="50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 b="1">
                <a:solidFill>
                  <a:srgbClr val="2673D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a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all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e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l dc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 C</a:t>
            </a:r>
            <a:r>
              <a:rPr dirty="0" sz="1200" spc="10" b="1">
                <a:solidFill>
                  <a:srgbClr val="2673D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rc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ui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nts, b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s,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uits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if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points in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ommon.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36" y="1479803"/>
            <a:ext cx="5762623" cy="2819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5311139"/>
            <a:ext cx="5886438" cy="316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9436" y="1151194"/>
            <a:ext cx="6134098" cy="2266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9447" y="6210312"/>
            <a:ext cx="3381363" cy="20093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69386" y="7295752"/>
            <a:ext cx="2686050" cy="923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9436" y="3900169"/>
            <a:ext cx="4924423" cy="1981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8319" y="451407"/>
            <a:ext cx="4312920" cy="8807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5460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EXA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15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3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6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ind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tion in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 10.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519" y="4627167"/>
            <a:ext cx="14046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2673DF"/>
                </a:solidFill>
                <a:latin typeface="Times New Roman"/>
                <a:cs typeface="Times New Roman"/>
              </a:rPr>
              <a:t>Tw</a:t>
            </a:r>
            <a:r>
              <a:rPr dirty="0" sz="1200">
                <a:solidFill>
                  <a:srgbClr val="2673DF"/>
                </a:solidFill>
                <a:latin typeface="Times New Roman"/>
                <a:cs typeface="Times New Roman"/>
              </a:rPr>
              <a:t>o P</a:t>
            </a:r>
            <a:r>
              <a:rPr dirty="0" sz="1200" spc="-5">
                <a:solidFill>
                  <a:srgbClr val="2673DF"/>
                </a:solidFill>
                <a:latin typeface="Times New Roman"/>
                <a:cs typeface="Times New Roman"/>
              </a:rPr>
              <a:t>ara</a:t>
            </a:r>
            <a:r>
              <a:rPr dirty="0" sz="1200">
                <a:solidFill>
                  <a:srgbClr val="2673D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2673D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2673DF"/>
                </a:solidFill>
                <a:latin typeface="Times New Roman"/>
                <a:cs typeface="Times New Roman"/>
              </a:rPr>
              <a:t>l R</a:t>
            </a:r>
            <a:r>
              <a:rPr dirty="0" sz="1200" spc="-5">
                <a:solidFill>
                  <a:srgbClr val="2673D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2673DF"/>
                </a:solidFill>
                <a:latin typeface="Times New Roman"/>
                <a:cs typeface="Times New Roman"/>
              </a:rPr>
              <a:t>sisto</a:t>
            </a:r>
            <a:r>
              <a:rPr dirty="0" sz="1200" spc="-5">
                <a:solidFill>
                  <a:srgbClr val="2673D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2673DF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683299"/>
            <a:ext cx="16389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 b="1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5" b="1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LLEL 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RCU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319" y="8027211"/>
            <a:ext cx="637730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volt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1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the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ro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ss 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eref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mb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l,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volt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ge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a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oss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 must be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.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if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volt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oss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hb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ing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is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,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 m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1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not be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 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9435" y="1479803"/>
            <a:ext cx="3390899" cy="2990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6636" y="4952999"/>
            <a:ext cx="1276348" cy="5708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16635" y="6006083"/>
            <a:ext cx="3114674" cy="1866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59886" y="7424939"/>
            <a:ext cx="1152525" cy="447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9447" y="8822130"/>
            <a:ext cx="857238" cy="6571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35736" y="8726881"/>
            <a:ext cx="3133723" cy="7523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877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15/11/2018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:4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4162347"/>
            <a:ext cx="6285865" cy="105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200" spc="-10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15">
                <a:solidFill>
                  <a:srgbClr val="0066FF"/>
                </a:solidFill>
                <a:latin typeface="Times New Roman"/>
                <a:cs typeface="Times New Roman"/>
              </a:rPr>
              <a:t>g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e-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ks, 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h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sou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c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(</a:t>
            </a:r>
            <a:r>
              <a:rPr dirty="0" sz="1200" spc="-20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s)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1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q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to 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sum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individu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b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 spc="-15" b="1">
                <a:solidFill>
                  <a:srgbClr val="0066F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OWER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D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IST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IB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TION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IN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 PARA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LLEL 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RCU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391795">
              <a:lnSpc>
                <a:spcPts val="1380"/>
              </a:lnSpc>
              <a:spcBef>
                <a:spcPts val="50"/>
              </a:spcBef>
            </a:pP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f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a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k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ompos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of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re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sistive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nts,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po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ppli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 spc="20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ill 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qu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 th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 dissip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d </a:t>
            </a:r>
            <a:r>
              <a:rPr dirty="0" sz="1200" spc="10">
                <a:solidFill>
                  <a:srgbClr val="0066FF"/>
                </a:solidFill>
                <a:latin typeface="Times New Roman"/>
                <a:cs typeface="Times New Roman"/>
              </a:rPr>
              <a:t>b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y</a:t>
            </a:r>
            <a:r>
              <a:rPr dirty="0" sz="1200" spc="-2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the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0066FF"/>
                </a:solidFill>
                <a:latin typeface="Times New Roman"/>
                <a:cs typeface="Times New Roman"/>
              </a:rPr>
              <a:t>r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sistive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 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l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m</a:t>
            </a:r>
            <a:r>
              <a:rPr dirty="0" sz="1200" spc="-5">
                <a:solidFill>
                  <a:srgbClr val="0066F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0066FF"/>
                </a:solidFill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36" y="1151194"/>
            <a:ext cx="3562348" cy="3009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35" y="5212565"/>
            <a:ext cx="4181461" cy="329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2018-11-11T10:22:22Z</dcterms:created>
  <dcterms:modified xsi:type="dcterms:W3CDTF">2018-11-11T10:22:22Z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